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EE8FDA-D46D-4C07-AF60-437F075C80B3}">
          <p14:sldIdLst/>
        </p14:section>
        <p14:section name="Untitled Section" id="{CA472E64-6E62-499D-8052-884EC207F5A2}">
          <p14:sldIdLst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REBAUDT-DANLOS Marie-Laure (AGRI)" initials="ML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024EA2"/>
    <a:srgbClr val="035DC1"/>
    <a:srgbClr val="0356B1"/>
    <a:srgbClr val="004494"/>
    <a:srgbClr val="7771EB"/>
    <a:srgbClr val="162B94"/>
    <a:srgbClr val="024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Grid="0">
      <p:cViewPr varScale="1">
        <p:scale>
          <a:sx n="41" d="100"/>
          <a:sy n="41" d="100"/>
        </p:scale>
        <p:origin x="748" y="20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410502"/>
            <a:ext cx="0" cy="5447498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‹Nº›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6690732" y="5146289"/>
            <a:ext cx="4460494" cy="485078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/>
          <a:p>
            <a:pPr marL="0" indent="0" algn="ctr">
              <a:buNone/>
            </a:pPr>
            <a:r>
              <a:rPr lang="fr-BE" sz="1800" b="1" dirty="0">
                <a:solidFill>
                  <a:schemeClr val="accent3">
                    <a:lumMod val="75000"/>
                  </a:schemeClr>
                </a:solidFill>
              </a:rPr>
              <a:t>2% </a:t>
            </a:r>
            <a:r>
              <a:rPr lang="fr-BE" sz="1800" b="1" dirty="0" err="1">
                <a:solidFill>
                  <a:schemeClr val="accent3">
                    <a:lumMod val="75000"/>
                  </a:schemeClr>
                </a:solidFill>
              </a:rPr>
              <a:t>increase</a:t>
            </a:r>
            <a:endParaRPr lang="nl-BE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4400" dirty="0" err="1"/>
              <a:t>Resumen</a:t>
            </a:r>
            <a:r>
              <a:rPr lang="fr-BE" sz="4400" dirty="0"/>
              <a:t> </a:t>
            </a:r>
            <a:r>
              <a:rPr lang="fr-BE" sz="4400" dirty="0" err="1"/>
              <a:t>Financiación</a:t>
            </a:r>
            <a:r>
              <a:rPr lang="fr-BE" sz="4400" dirty="0"/>
              <a:t> PAC 2021-2027</a:t>
            </a:r>
            <a:endParaRPr lang="en-GB" sz="4400" dirty="0"/>
          </a:p>
        </p:txBody>
      </p:sp>
      <p:sp>
        <p:nvSpPr>
          <p:cNvPr id="12" name="Content Placeholder 9"/>
          <p:cNvSpPr>
            <a:spLocks noGrp="1"/>
          </p:cNvSpPr>
          <p:nvPr>
            <p:ph sz="half" idx="1"/>
          </p:nvPr>
        </p:nvSpPr>
        <p:spPr>
          <a:xfrm>
            <a:off x="893579" y="5159289"/>
            <a:ext cx="3711875" cy="485078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/>
          <a:p>
            <a:pPr marL="0" indent="0" algn="ctr">
              <a:buNone/>
            </a:pPr>
            <a:r>
              <a:rPr lang="fr-BE" sz="1800" dirty="0" err="1">
                <a:solidFill>
                  <a:schemeClr val="accent3">
                    <a:lumMod val="50000"/>
                  </a:schemeClr>
                </a:solidFill>
              </a:rPr>
              <a:t>Compared</a:t>
            </a:r>
            <a:r>
              <a:rPr lang="fr-BE" sz="1800" dirty="0">
                <a:solidFill>
                  <a:schemeClr val="accent3">
                    <a:lumMod val="50000"/>
                  </a:schemeClr>
                </a:solidFill>
              </a:rPr>
              <a:t> to </a:t>
            </a:r>
            <a:r>
              <a:rPr lang="fr-BE" sz="1800" dirty="0" err="1">
                <a:solidFill>
                  <a:schemeClr val="accent3">
                    <a:lumMod val="50000"/>
                  </a:schemeClr>
                </a:solidFill>
              </a:rPr>
              <a:t>current</a:t>
            </a:r>
            <a:r>
              <a:rPr lang="fr-BE" sz="1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fr-BE" sz="1800" dirty="0" err="1">
                <a:solidFill>
                  <a:schemeClr val="accent3">
                    <a:lumMod val="50000"/>
                  </a:schemeClr>
                </a:solidFill>
              </a:rPr>
              <a:t>levels</a:t>
            </a:r>
            <a:r>
              <a:rPr lang="fr-BE" sz="1800" dirty="0">
                <a:solidFill>
                  <a:schemeClr val="accent3">
                    <a:lumMod val="50000"/>
                  </a:schemeClr>
                </a:solidFill>
              </a:rPr>
              <a:t> (2020)</a:t>
            </a:r>
            <a:endParaRPr lang="nl-BE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Content Placeholder 9"/>
          <p:cNvSpPr>
            <a:spLocks noGrp="1"/>
          </p:cNvSpPr>
          <p:nvPr>
            <p:ph sz="half" idx="1"/>
          </p:nvPr>
        </p:nvSpPr>
        <p:spPr>
          <a:xfrm>
            <a:off x="4664927" y="5155563"/>
            <a:ext cx="1925446" cy="485078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/>
          <a:p>
            <a:pPr marL="0" indent="0" algn="ctr">
              <a:buNone/>
            </a:pPr>
            <a:r>
              <a:rPr lang="fr-BE" sz="1800" dirty="0">
                <a:solidFill>
                  <a:schemeClr val="accent6">
                    <a:lumMod val="50000"/>
                  </a:schemeClr>
                </a:solidFill>
              </a:rPr>
              <a:t>5% </a:t>
            </a:r>
            <a:r>
              <a:rPr lang="fr-BE" sz="1800" dirty="0" err="1">
                <a:solidFill>
                  <a:schemeClr val="accent6">
                    <a:lumMod val="50000"/>
                  </a:schemeClr>
                </a:solidFill>
              </a:rPr>
              <a:t>decrease</a:t>
            </a:r>
            <a:endParaRPr lang="nl-BE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579" y="2007218"/>
            <a:ext cx="10259569" cy="305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01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098AE41A192E4C85C747A9850AEF9A" ma:contentTypeVersion="1" ma:contentTypeDescription="Create a new document." ma:contentTypeScope="" ma:versionID="5a8770b97c883eee6e80458dbe9e6cc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EEACE0-6474-4130-B64E-D9F9E5478D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F87431-2774-4E17-BE38-8A579357848D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3307</TotalTime>
  <Words>17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Resumen Financiación PAC 2021-2027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MFF_Comparación</dc:creator>
  <cp:lastModifiedBy>Patricia Magaña</cp:lastModifiedBy>
  <cp:revision>182</cp:revision>
  <dcterms:created xsi:type="dcterms:W3CDTF">2019-08-09T12:06:42Z</dcterms:created>
  <dcterms:modified xsi:type="dcterms:W3CDTF">2020-06-23T07:59:28Z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0x010100AF098AE41A192E4C85C747A9850AEF9A</vt:lpwstr>
  </property>
</Properties>
</file>